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6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0"/>
  </p:normalViewPr>
  <p:slideViewPr>
    <p:cSldViewPr snapToGrid="0" snapToObjects="1">
      <p:cViewPr varScale="1">
        <p:scale>
          <a:sx n="105" d="100"/>
          <a:sy n="105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2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2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3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4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3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9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9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8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15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70579-7ED9-8F47-93B2-8035019C8A6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8014-13FB-144C-AD65-9CBC7543A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7818" y="2524772"/>
            <a:ext cx="116516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www.amazon.com</a:t>
            </a:r>
            <a:r>
              <a:rPr lang="en-US" dirty="0" smtClean="0"/>
              <a:t>/</a:t>
            </a:r>
            <a:r>
              <a:rPr lang="en-US" dirty="0" err="1" smtClean="0"/>
              <a:t>ap</a:t>
            </a:r>
            <a:r>
              <a:rPr lang="en-US" dirty="0" smtClean="0"/>
              <a:t>/</a:t>
            </a:r>
            <a:r>
              <a:rPr lang="en-US" dirty="0" err="1" smtClean="0"/>
              <a:t>signin?openid.assoc_handle</a:t>
            </a:r>
            <a:r>
              <a:rPr lang="en-US" dirty="0" smtClean="0"/>
              <a:t>=</a:t>
            </a:r>
            <a:r>
              <a:rPr lang="en-US" dirty="0" err="1" smtClean="0"/>
              <a:t>aws&amp;openid.return_to</a:t>
            </a:r>
            <a:r>
              <a:rPr lang="en-US" dirty="0" smtClean="0"/>
              <a:t>=https%3A%2F%2Fsignin.aws.amazon.com%2Foauth%3Fresponse_type%3Dcode%26client_id%3Darn%253Aaws%253Aiam%253A%253A015428540659%253Auser%252Fhomepage%26redirect_uri%3Dhttps%253A%252F%252Fconsole.aws.amazon.com%252Fconsole%252Fhome%253Fstate%253DhashArgs%252523%2526isauthcode%253Dtrue%26noAuthCookie%3Dtrue&amp;openid.mode=</a:t>
            </a:r>
            <a:r>
              <a:rPr lang="en-US" dirty="0" err="1" smtClean="0"/>
              <a:t>checkid_setup&amp;openid.ns</a:t>
            </a:r>
            <a:r>
              <a:rPr lang="en-US" dirty="0" smtClean="0"/>
              <a:t>=http%3A%2F%2Fspecs.openid.net%2Fauth%2F2.0&amp;openid.identity=http%3A%2F%2Fspecs.openid.net%2Fauth%2F2.0%2Fidentifier_select&amp;openid.claimed_id=http%3A%2F%2Fspecs.openid.net%2Fauth%2F2.0%2Fidentifier_select&amp;action=&amp;</a:t>
            </a:r>
            <a:r>
              <a:rPr lang="en-US" dirty="0" err="1" smtClean="0"/>
              <a:t>disableCorpSignUp</a:t>
            </a:r>
            <a:r>
              <a:rPr lang="en-US" dirty="0" smtClean="0"/>
              <a:t>=&amp;</a:t>
            </a:r>
            <a:r>
              <a:rPr lang="en-US" dirty="0" err="1" smtClean="0"/>
              <a:t>clientContext</a:t>
            </a:r>
            <a:r>
              <a:rPr lang="en-US" dirty="0" smtClean="0"/>
              <a:t>=&amp;</a:t>
            </a:r>
            <a:r>
              <a:rPr lang="en-US" dirty="0" err="1" smtClean="0"/>
              <a:t>marketPlaceId</a:t>
            </a:r>
            <a:r>
              <a:rPr lang="en-US" dirty="0" smtClean="0"/>
              <a:t>=&amp;</a:t>
            </a:r>
            <a:r>
              <a:rPr lang="en-US" dirty="0" err="1" smtClean="0"/>
              <a:t>poolName</a:t>
            </a:r>
            <a:r>
              <a:rPr lang="en-US" dirty="0" smtClean="0"/>
              <a:t>=&amp;</a:t>
            </a:r>
            <a:r>
              <a:rPr lang="en-US" dirty="0" err="1" smtClean="0"/>
              <a:t>authCookies</a:t>
            </a:r>
            <a:r>
              <a:rPr lang="en-US" dirty="0" smtClean="0"/>
              <a:t>=&amp;</a:t>
            </a:r>
            <a:r>
              <a:rPr lang="en-US" dirty="0" err="1" smtClean="0"/>
              <a:t>pageId</a:t>
            </a:r>
            <a:r>
              <a:rPr lang="en-US" dirty="0" smtClean="0"/>
              <a:t>=</a:t>
            </a:r>
            <a:r>
              <a:rPr lang="en-US" dirty="0" err="1" smtClean="0"/>
              <a:t>aws.ssop&amp;siteState</a:t>
            </a:r>
            <a:r>
              <a:rPr lang="en-US" dirty="0" smtClean="0"/>
              <a:t>=registered%2Cen_US&amp;accountStatusPolicy=P1&amp;sso=&amp;</a:t>
            </a:r>
            <a:r>
              <a:rPr lang="en-US" dirty="0" err="1" smtClean="0"/>
              <a:t>openid.pape.preferred_auth_policies</a:t>
            </a:r>
            <a:r>
              <a:rPr lang="en-US" dirty="0" smtClean="0"/>
              <a:t>=</a:t>
            </a:r>
            <a:r>
              <a:rPr lang="en-US" dirty="0" err="1" smtClean="0"/>
              <a:t>MultifactorPhysical&amp;openid.pape.max_auth_age</a:t>
            </a:r>
            <a:r>
              <a:rPr lang="en-US" dirty="0" smtClean="0"/>
              <a:t>=120&amp;openid.ns.pape=http%3A%2F%2Fspecs.openid.net%2Fextensions%2Fpape%2F1.0&amp;server=%2Fap%2Fsignin%3Fie%3DUTF8&amp;accountPoolAlias=&amp;</a:t>
            </a:r>
            <a:r>
              <a:rPr lang="en-US" dirty="0" err="1" smtClean="0"/>
              <a:t>forceMobileApp</a:t>
            </a:r>
            <a:r>
              <a:rPr lang="en-US" dirty="0" smtClean="0"/>
              <a:t>=0&amp;language=</a:t>
            </a:r>
            <a:r>
              <a:rPr lang="en-US" dirty="0" err="1" smtClean="0"/>
              <a:t>en_US&amp;forceMobileLayout</a:t>
            </a:r>
            <a:r>
              <a:rPr lang="en-US" dirty="0" smtClean="0"/>
              <a:t>=0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22218" y="775855"/>
            <a:ext cx="9656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Go the following URL to register for Amazon Web Services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2816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78" y="1825625"/>
            <a:ext cx="6123443" cy="4351338"/>
          </a:xfrm>
        </p:spPr>
      </p:pic>
    </p:spTree>
    <p:extLst>
      <p:ext uri="{BB962C8B-B14F-4D97-AF65-F5344CB8AC3E}">
        <p14:creationId xmlns:p14="http://schemas.microsoft.com/office/powerpoint/2010/main" val="115368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11" y="1825625"/>
            <a:ext cx="6052978" cy="4351338"/>
          </a:xfrm>
        </p:spPr>
      </p:pic>
    </p:spTree>
    <p:extLst>
      <p:ext uri="{BB962C8B-B14F-4D97-AF65-F5344CB8AC3E}">
        <p14:creationId xmlns:p14="http://schemas.microsoft.com/office/powerpoint/2010/main" val="181023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45" y="1825625"/>
            <a:ext cx="5904110" cy="4351338"/>
          </a:xfrm>
        </p:spPr>
      </p:pic>
    </p:spTree>
    <p:extLst>
      <p:ext uri="{BB962C8B-B14F-4D97-AF65-F5344CB8AC3E}">
        <p14:creationId xmlns:p14="http://schemas.microsoft.com/office/powerpoint/2010/main" val="18868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45" y="1825625"/>
            <a:ext cx="5904110" cy="4351338"/>
          </a:xfrm>
        </p:spPr>
      </p:pic>
    </p:spTree>
    <p:extLst>
      <p:ext uri="{BB962C8B-B14F-4D97-AF65-F5344CB8AC3E}">
        <p14:creationId xmlns:p14="http://schemas.microsoft.com/office/powerpoint/2010/main" val="131897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575" y="1825625"/>
            <a:ext cx="6408849" cy="4351338"/>
          </a:xfrm>
        </p:spPr>
      </p:pic>
    </p:spTree>
    <p:extLst>
      <p:ext uri="{BB962C8B-B14F-4D97-AF65-F5344CB8AC3E}">
        <p14:creationId xmlns:p14="http://schemas.microsoft.com/office/powerpoint/2010/main" val="134536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779" y="1825625"/>
            <a:ext cx="6488442" cy="4351338"/>
          </a:xfrm>
        </p:spPr>
      </p:pic>
    </p:spTree>
    <p:extLst>
      <p:ext uri="{BB962C8B-B14F-4D97-AF65-F5344CB8AC3E}">
        <p14:creationId xmlns:p14="http://schemas.microsoft.com/office/powerpoint/2010/main" val="87082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65" y="1825625"/>
            <a:ext cx="6443869" cy="4351338"/>
          </a:xfrm>
        </p:spPr>
      </p:pic>
    </p:spTree>
    <p:extLst>
      <p:ext uri="{BB962C8B-B14F-4D97-AF65-F5344CB8AC3E}">
        <p14:creationId xmlns:p14="http://schemas.microsoft.com/office/powerpoint/2010/main" val="248936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42" y="1825625"/>
            <a:ext cx="6249715" cy="4351338"/>
          </a:xfrm>
        </p:spPr>
      </p:pic>
    </p:spTree>
    <p:extLst>
      <p:ext uri="{BB962C8B-B14F-4D97-AF65-F5344CB8AC3E}">
        <p14:creationId xmlns:p14="http://schemas.microsoft.com/office/powerpoint/2010/main" val="861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50" y="1825625"/>
            <a:ext cx="6181900" cy="4351338"/>
          </a:xfrm>
        </p:spPr>
      </p:pic>
    </p:spTree>
    <p:extLst>
      <p:ext uri="{BB962C8B-B14F-4D97-AF65-F5344CB8AC3E}">
        <p14:creationId xmlns:p14="http://schemas.microsoft.com/office/powerpoint/2010/main" val="1870905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345" y="1825625"/>
            <a:ext cx="6271309" cy="4351338"/>
          </a:xfrm>
        </p:spPr>
      </p:pic>
    </p:spTree>
    <p:extLst>
      <p:ext uri="{BB962C8B-B14F-4D97-AF65-F5344CB8AC3E}">
        <p14:creationId xmlns:p14="http://schemas.microsoft.com/office/powerpoint/2010/main" val="66086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32" y="1825625"/>
            <a:ext cx="7577535" cy="4351338"/>
          </a:xfrm>
        </p:spPr>
      </p:pic>
    </p:spTree>
    <p:extLst>
      <p:ext uri="{BB962C8B-B14F-4D97-AF65-F5344CB8AC3E}">
        <p14:creationId xmlns:p14="http://schemas.microsoft.com/office/powerpoint/2010/main" val="1971539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16" y="1825625"/>
            <a:ext cx="6342367" cy="4351338"/>
          </a:xfrm>
        </p:spPr>
      </p:pic>
    </p:spTree>
    <p:extLst>
      <p:ext uri="{BB962C8B-B14F-4D97-AF65-F5344CB8AC3E}">
        <p14:creationId xmlns:p14="http://schemas.microsoft.com/office/powerpoint/2010/main" val="16470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64" y="1825625"/>
            <a:ext cx="7463671" cy="4351338"/>
          </a:xfrm>
        </p:spPr>
      </p:pic>
    </p:spTree>
    <p:extLst>
      <p:ext uri="{BB962C8B-B14F-4D97-AF65-F5344CB8AC3E}">
        <p14:creationId xmlns:p14="http://schemas.microsoft.com/office/powerpoint/2010/main" val="210948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75" y="1825625"/>
            <a:ext cx="6113450" cy="4351338"/>
          </a:xfrm>
        </p:spPr>
      </p:pic>
    </p:spTree>
    <p:extLst>
      <p:ext uri="{BB962C8B-B14F-4D97-AF65-F5344CB8AC3E}">
        <p14:creationId xmlns:p14="http://schemas.microsoft.com/office/powerpoint/2010/main" val="128885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40" y="1825625"/>
            <a:ext cx="6057920" cy="4351338"/>
          </a:xfrm>
        </p:spPr>
      </p:pic>
    </p:spTree>
    <p:extLst>
      <p:ext uri="{BB962C8B-B14F-4D97-AF65-F5344CB8AC3E}">
        <p14:creationId xmlns:p14="http://schemas.microsoft.com/office/powerpoint/2010/main" val="83952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24" y="1825625"/>
            <a:ext cx="6056352" cy="4351338"/>
          </a:xfrm>
        </p:spPr>
      </p:pic>
    </p:spTree>
    <p:extLst>
      <p:ext uri="{BB962C8B-B14F-4D97-AF65-F5344CB8AC3E}">
        <p14:creationId xmlns:p14="http://schemas.microsoft.com/office/powerpoint/2010/main" val="212307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19" y="1825625"/>
            <a:ext cx="6311762" cy="4351338"/>
          </a:xfrm>
        </p:spPr>
      </p:pic>
    </p:spTree>
    <p:extLst>
      <p:ext uri="{BB962C8B-B14F-4D97-AF65-F5344CB8AC3E}">
        <p14:creationId xmlns:p14="http://schemas.microsoft.com/office/powerpoint/2010/main" val="112007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89" y="1825625"/>
            <a:ext cx="6179021" cy="4351338"/>
          </a:xfrm>
        </p:spPr>
      </p:pic>
    </p:spTree>
    <p:extLst>
      <p:ext uri="{BB962C8B-B14F-4D97-AF65-F5344CB8AC3E}">
        <p14:creationId xmlns:p14="http://schemas.microsoft.com/office/powerpoint/2010/main" val="1872071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33" y="1825625"/>
            <a:ext cx="6085933" cy="4351338"/>
          </a:xfrm>
        </p:spPr>
      </p:pic>
    </p:spTree>
    <p:extLst>
      <p:ext uri="{BB962C8B-B14F-4D97-AF65-F5344CB8AC3E}">
        <p14:creationId xmlns:p14="http://schemas.microsoft.com/office/powerpoint/2010/main" val="498520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31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Hynes</dc:creator>
  <cp:lastModifiedBy>Martin Hynes</cp:lastModifiedBy>
  <cp:revision>4</cp:revision>
  <dcterms:created xsi:type="dcterms:W3CDTF">2016-11-28T11:27:00Z</dcterms:created>
  <dcterms:modified xsi:type="dcterms:W3CDTF">2016-11-28T12:07:17Z</dcterms:modified>
</cp:coreProperties>
</file>